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77" r:id="rId4"/>
    <p:sldId id="278" r:id="rId5"/>
    <p:sldId id="275" r:id="rId6"/>
    <p:sldId id="257" r:id="rId7"/>
    <p:sldId id="262" r:id="rId8"/>
    <p:sldId id="260" r:id="rId9"/>
    <p:sldId id="261" r:id="rId10"/>
    <p:sldId id="266" r:id="rId11"/>
    <p:sldId id="267" r:id="rId12"/>
    <p:sldId id="268" r:id="rId13"/>
    <p:sldId id="269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DE3"/>
    <a:srgbClr val="129DB0"/>
    <a:srgbClr val="8BCBE7"/>
    <a:srgbClr val="90BBE2"/>
    <a:srgbClr val="35D7C4"/>
    <a:srgbClr val="0CA6B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3B12C-FE50-4CA8-97BC-476711EB1D0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B67FF-94C6-4C6A-9D33-583F343FA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9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7Mb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28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7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7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14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98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6.5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1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15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1.1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HR 1.1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B67FF-94C6-4C6A-9D33-583F343FA6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In 1936 the valley below Anderson Peak was filled with ice and</a:t>
            </a:r>
            <a:r>
              <a:rPr lang="en-US" altLang="en-US" baseline="0" dirty="0" smtClean="0"/>
              <a:t> there was no lake.</a:t>
            </a:r>
            <a:endParaRPr lang="en-US" altLang="en-US" dirty="0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90CAAD3-EB97-459C-B50B-B7F3B2A64A04}" type="slidenum">
              <a:rPr lang="en-US" altLang="en-US" smtClean="0">
                <a:latin typeface="Arial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7810-D638-4606-8F22-FFFEEF50749F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307C-E33C-4668-9849-44A4E56EE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6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77E8-CC54-4D14-8709-CC8F987F777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9/15/2016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72D7F-43A3-41F2-BD81-5E62B5BECF1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9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29020" y="118646"/>
            <a:ext cx="34612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Colonial </a:t>
            </a: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Glacier – 1960  (Post)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15812" r="3848" b="6689"/>
          <a:stretch/>
        </p:blipFill>
        <p:spPr>
          <a:xfrm>
            <a:off x="838200" y="533400"/>
            <a:ext cx="7594170" cy="5945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600" y="1092200"/>
            <a:ext cx="7813675" cy="5232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79509" y="417790"/>
            <a:ext cx="1673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2010 (</a:t>
            </a:r>
            <a:r>
              <a:rPr lang="en-US" altLang="en-US" sz="2000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Baccus</a:t>
            </a: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I:\Research\Samba\glaciers\users\srwilson\Movie Theater Glacier Display\AndersonGlacier\Anderson_1936_cro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70000"/>
            <a:ext cx="5589588" cy="4826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6868" name="TextBox 11"/>
          <p:cNvSpPr txBox="1">
            <a:spLocks noChangeArrowheads="1"/>
          </p:cNvSpPr>
          <p:nvPr/>
        </p:nvSpPr>
        <p:spPr bwMode="auto">
          <a:xfrm>
            <a:off x="2514600" y="492077"/>
            <a:ext cx="38010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Anderson </a:t>
            </a: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Glacier - 1936 (Curtis) 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3" t="7493" r="18714" b="20472"/>
          <a:stretch/>
        </p:blipFill>
        <p:spPr>
          <a:xfrm>
            <a:off x="1752601" y="1270000"/>
            <a:ext cx="5589588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79509" y="417790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2004 (Adams)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3769" r="21322" b="11759"/>
          <a:stretch/>
        </p:blipFill>
        <p:spPr>
          <a:xfrm>
            <a:off x="1752601" y="1270000"/>
            <a:ext cx="5594130" cy="482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79509" y="417790"/>
            <a:ext cx="16786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2015 (Adams)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8334" b="3750"/>
          <a:stretch/>
        </p:blipFill>
        <p:spPr>
          <a:xfrm>
            <a:off x="1066800" y="609600"/>
            <a:ext cx="70866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519055" y="152400"/>
            <a:ext cx="1875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2016 (</a:t>
            </a:r>
            <a:r>
              <a:rPr lang="en-US" altLang="en-US" sz="2000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Scurlock</a:t>
            </a: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00400" y="137824"/>
            <a:ext cx="2816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Banded</a:t>
            </a:r>
            <a:r>
              <a:rPr lang="en-US" altLang="en-US" sz="16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Glacier – 1960 (Post)</a:t>
            </a:r>
            <a:endParaRPr lang="en-US" altLang="en-US" sz="16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4631" r="4683" b="14472"/>
          <a:stretch/>
        </p:blipFill>
        <p:spPr>
          <a:xfrm>
            <a:off x="1473200" y="557179"/>
            <a:ext cx="6400800" cy="591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1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2275" r="20554"/>
          <a:stretch/>
        </p:blipFill>
        <p:spPr>
          <a:xfrm>
            <a:off x="1473200" y="519688"/>
            <a:ext cx="6400800" cy="595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51884" y="150356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2016</a:t>
            </a:r>
            <a:r>
              <a:rPr lang="en-US" sz="20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Scurlock</a:t>
            </a:r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1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70" y="1015497"/>
            <a:ext cx="5715000" cy="538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667000" y="452459"/>
            <a:ext cx="3387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South Cascade Glacier  -  1929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5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5256" y="40942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 1960 (Post)</a:t>
            </a:r>
            <a:endParaRPr 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3753" r="12585" b="3900"/>
          <a:stretch/>
        </p:blipFill>
        <p:spPr>
          <a:xfrm>
            <a:off x="2286000" y="943309"/>
            <a:ext cx="4391890" cy="5609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97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3531" r="20334" b="9804"/>
          <a:stretch/>
        </p:blipFill>
        <p:spPr bwMode="auto">
          <a:xfrm>
            <a:off x="2286000" y="693160"/>
            <a:ext cx="4391890" cy="6012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116441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2004 (</a:t>
            </a:r>
            <a:r>
              <a:rPr lang="en-US" sz="2000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Scurlock</a:t>
            </a:r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" b="9804"/>
          <a:stretch/>
        </p:blipFill>
        <p:spPr>
          <a:xfrm>
            <a:off x="1981200" y="519978"/>
            <a:ext cx="4529959" cy="618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340322" y="119868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2016 (</a:t>
            </a:r>
            <a:r>
              <a:rPr lang="en-US" sz="2000" dirty="0" err="1" smtClean="0">
                <a:solidFill>
                  <a:schemeClr val="bg1"/>
                </a:solidFill>
                <a:latin typeface="High Tower Text" panose="02040502050506030303" pitchFamily="18" charset="0"/>
              </a:rPr>
              <a:t>Scurlock</a:t>
            </a:r>
            <a:r>
              <a:rPr 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3262829" y="469383"/>
            <a:ext cx="2375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High Tower Text" panose="02040502050506030303" pitchFamily="18" charset="0"/>
              </a:rPr>
              <a:t>Lillian Glacier - 1905</a:t>
            </a:r>
            <a:endParaRPr lang="en-US" altLang="en-US" sz="2000" dirty="0">
              <a:solidFill>
                <a:schemeClr val="bg1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/>
          <a:srcRect l="1314"/>
          <a:stretch/>
        </p:blipFill>
        <p:spPr bwMode="auto">
          <a:xfrm>
            <a:off x="651163" y="1066800"/>
            <a:ext cx="7772111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9975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113</Words>
  <Application>Microsoft Office PowerPoint</Application>
  <PresentationFormat>On-screen Show (4:3)</PresentationFormat>
  <Paragraphs>29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Park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Riedel, Jon L.</dc:creator>
  <cp:lastModifiedBy>Riedel, Jon L.</cp:lastModifiedBy>
  <cp:revision>21</cp:revision>
  <dcterms:created xsi:type="dcterms:W3CDTF">2016-09-12T15:43:42Z</dcterms:created>
  <dcterms:modified xsi:type="dcterms:W3CDTF">2016-09-15T21:06:38Z</dcterms:modified>
</cp:coreProperties>
</file>